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75" r:id="rId19"/>
    <p:sldId id="268" r:id="rId20"/>
    <p:sldId id="276" r:id="rId21"/>
    <p:sldId id="269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0" r:id="rId31"/>
    <p:sldId id="28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33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68" autoAdjust="0"/>
    <p:restoredTop sz="94660"/>
  </p:normalViewPr>
  <p:slideViewPr>
    <p:cSldViewPr>
      <p:cViewPr varScale="1">
        <p:scale>
          <a:sx n="104" d="100"/>
          <a:sy n="104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540C-BA69-41C7-8ADE-5B460C2B70EB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A73A-E586-4BCA-ABF4-F98912E7E0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0A73A-E586-4BCA-ABF4-F98912E7E0D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7227AF-CDB1-4516-9B3A-8B1E4BBA0190}" type="datetimeFigureOut">
              <a:rPr lang="pl-PL" smtClean="0"/>
              <a:pPr/>
              <a:t>2017-01-23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C591BD-BD7D-4DBE-B77F-848F52B5C4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200540"/>
          </a:xfrm>
        </p:spPr>
        <p:txBody>
          <a:bodyPr>
            <a:noAutofit/>
          </a:bodyPr>
          <a:lstStyle/>
          <a:p>
            <a:r>
              <a:rPr lang="pl-PL" sz="9600" dirty="0" smtClean="0"/>
              <a:t>MOJE MIEJSCE W KOSMOSIE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500066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5143512"/>
            <a:ext cx="8229600" cy="1000132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WENUS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7500958" y="5357826"/>
            <a:ext cx="271442" cy="642942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dirty="0" smtClean="0"/>
              <a:t>ZIEMIA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jest największą i najgęstszą z planet wewnętrznych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jedyna aktywna geologicznie i jedyna, na której istnieje życie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jej hydrosfera jest unikalna wśród planet skalistych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atmosfera ziemska jest odmienna od atmosfer pozostałych planet i jest wciąż kształtowana przez procesy biologiczne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 jednego naturalnego satelitę – Księżyc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14818"/>
            <a:ext cx="8229600" cy="1828800"/>
          </a:xfrm>
        </p:spPr>
        <p:txBody>
          <a:bodyPr/>
          <a:lstStyle/>
          <a:p>
            <a:r>
              <a:rPr lang="pl-PL" dirty="0" smtClean="0">
                <a:solidFill>
                  <a:srgbClr val="33CCFF"/>
                </a:solidFill>
              </a:rPr>
              <a:t>z</a:t>
            </a:r>
            <a:r>
              <a:rPr lang="pl-PL" dirty="0" smtClean="0">
                <a:solidFill>
                  <a:srgbClr val="92D050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  <a:r>
              <a:rPr lang="pl-PL" dirty="0" smtClean="0">
                <a:solidFill>
                  <a:srgbClr val="33CCFF"/>
                </a:solidFill>
              </a:rPr>
              <a:t>m</a:t>
            </a:r>
            <a:r>
              <a:rPr lang="pl-PL" dirty="0" smtClean="0">
                <a:solidFill>
                  <a:srgbClr val="92D050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43372" y="428604"/>
            <a:ext cx="3629028" cy="428628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MARS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FFC000"/>
                </a:solidFill>
              </a:rPr>
              <a:t>jest mniejszy niż Ziemia i Wenus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 rzadką atmosferę złożoną głównie z dwutlenku węgla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jego powierzchnia jest usiana wieloma wulkanami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jego czerwona barwa pochodzi od gleby bogatej w tlenki żelaza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Mars ma dwa niewielkie księżyce</a:t>
            </a:r>
          </a:p>
          <a:p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429132"/>
            <a:ext cx="8229600" cy="18288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MARS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JOWISZ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Planeta gazowa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 masę równą 318 mas Ziemi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składa się w większości z wodoru i helu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Jowisz ma 67 znanych księżyców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duża ilość ciepła pochodząca z wnętrza planety tworzy wiele interesujących zjawisk w jego atmosferze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229600" cy="1828800"/>
          </a:xfrm>
        </p:spPr>
        <p:txBody>
          <a:bodyPr/>
          <a:lstStyle/>
          <a:p>
            <a:r>
              <a:rPr lang="pl-PL" dirty="0" smtClean="0"/>
              <a:t>JOWISZ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SATURN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Planeta gazowa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Jest druga po Jowiszu pod względem masy wielkości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Posiada 9 pierścieni (składające się z lodu i odłamków skalnych)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 62 księżyce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071942"/>
            <a:ext cx="8229600" cy="214314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SATURN</a:t>
            </a:r>
            <a:endParaRPr lang="pl-PL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4429124" y="4992858"/>
            <a:ext cx="250033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URAN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Planeta gazowa-lodowa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Siódma w kolejności od Słońca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Składa się głównie z wodoru i helu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Najmniejsza temperatura odnotowana na tej planecie to 49K (-224 °C)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 Ma 27 znanych księżyców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39000" cy="2117648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C000"/>
                </a:solidFill>
              </a:rPr>
              <a:t>Wszechświat</a:t>
            </a:r>
            <a:r>
              <a:rPr lang="pl-PL" sz="2800" dirty="0">
                <a:solidFill>
                  <a:srgbClr val="FFC000"/>
                </a:solidFill>
              </a:rPr>
              <a:t> jest ogromną, otwartą przestrzenią, w której mieści się wszystko od najmniejszej cząsteczki do największej </a:t>
            </a:r>
            <a:r>
              <a:rPr lang="pl-PL" sz="2800" b="1" dirty="0">
                <a:solidFill>
                  <a:srgbClr val="FFC000"/>
                </a:solidFill>
              </a:rPr>
              <a:t>galaktyki</a:t>
            </a:r>
            <a:r>
              <a:rPr lang="pl-PL" sz="2800" dirty="0">
                <a:solidFill>
                  <a:srgbClr val="FFC000"/>
                </a:solidFill>
              </a:rPr>
              <a:t>. </a:t>
            </a:r>
          </a:p>
        </p:txBody>
      </p:sp>
      <p:pic>
        <p:nvPicPr>
          <p:cNvPr id="6" name="Symbol zastępczy zawartości 5" descr="solar_syste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357430"/>
            <a:ext cx="7143750" cy="40290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4500570"/>
            <a:ext cx="8229600" cy="1828800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URAN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NEPTUN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Planeta gazowo-lodowa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Jest 17 raz masywniejszy od Ziemi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 14 znanych księżyców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Wypromieniowuje więcej ciepła, ale nie tak dużo jak Jowisz czy Saturn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229600" cy="1828800"/>
          </a:xfrm>
        </p:spPr>
        <p:txBody>
          <a:bodyPr/>
          <a:lstStyle/>
          <a:p>
            <a:r>
              <a:rPr lang="pl-PL" dirty="0" smtClean="0">
                <a:solidFill>
                  <a:srgbClr val="33CCFF"/>
                </a:solidFill>
              </a:rPr>
              <a:t>NEPTUN</a:t>
            </a:r>
            <a:endParaRPr lang="pl-PL" dirty="0">
              <a:solidFill>
                <a:srgbClr val="33CC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A TO CIEKAWE…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Kometa Halleya - </a:t>
            </a:r>
            <a:r>
              <a:rPr lang="pl-PL" dirty="0" smtClean="0">
                <a:solidFill>
                  <a:srgbClr val="FFC000"/>
                </a:solidFill>
              </a:rPr>
              <a:t>kometa krótkookresowa, nazwa pochodzi od nazwiska astronoma Edmunda Halleya.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Pierwszy na księżycu był Amerykanin (Neil Armstrong)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Zaćmienie Księżyca – zjawisko astronomiczne , powstaje gdy Ziemia znajduje się między Słońcem a Księżycem będącym w pełni.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229600" cy="1828800"/>
          </a:xfrm>
        </p:spPr>
        <p:txBody>
          <a:bodyPr/>
          <a:lstStyle/>
          <a:p>
            <a:r>
              <a:rPr lang="pl-PL" dirty="0" smtClean="0"/>
              <a:t>KOMETA HALLEYA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OBCY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Wielu ludzi ciągle próbuje odkryć życie na innych planetach.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Dowiedziono iż na Marsie jest woda, co </a:t>
            </a:r>
            <a:r>
              <a:rPr lang="pl-PL" dirty="0" smtClean="0">
                <a:solidFill>
                  <a:srgbClr val="FFC000"/>
                </a:solidFill>
              </a:rPr>
              <a:t>świadczyłoby </a:t>
            </a:r>
            <a:r>
              <a:rPr lang="pl-PL" dirty="0" smtClean="0">
                <a:solidFill>
                  <a:srgbClr val="FFC000"/>
                </a:solidFill>
              </a:rPr>
              <a:t>o tym, że mogłoby istnieć tam życie.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Mówi się o tzw. Latających talerzach przelatujących nad ziemią, które rzekomo służą kosmitom do poruszania się po wszechświecie.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" name="Obraz 2" descr="33tth2qw8e34ghci5q9a6u8yow5rb7e813err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3461">
            <a:off x="483114" y="2556165"/>
            <a:ext cx="3416536" cy="2821975"/>
          </a:xfrm>
          <a:prstGeom prst="ellipse">
            <a:avLst/>
          </a:prstGeom>
        </p:spPr>
      </p:pic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4314">
            <a:off x="3972497" y="716563"/>
            <a:ext cx="3379007" cy="2668012"/>
          </a:xfrm>
          <a:prstGeom prst="ellipse">
            <a:avLst/>
          </a:prstGeom>
        </p:spPr>
      </p:pic>
      <p:sp>
        <p:nvSpPr>
          <p:cNvPr id="1028" name="AutoShape 4" descr="Image result for Ob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Fotolia_39397274_Subscription_Monthly_XXL-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3945">
            <a:off x="4797217" y="3823807"/>
            <a:ext cx="3426876" cy="2550921"/>
          </a:xfrm>
          <a:prstGeom prst="ellipse">
            <a:avLst/>
          </a:prstGeom>
        </p:spPr>
      </p:pic>
      <p:sp>
        <p:nvSpPr>
          <p:cNvPr id="1030" name="AutoShape 6" descr="Image result for Ob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PRZYRZĄDY DO BADANIA KOSMOSU I PLANET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Luneta – przyrząd optyczny służący do obserwowania gwiazd i planet.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Łazik – sonda kosmiczna posiadająca możliwość poruszania się po powierzchni ciała, na którą wylądowała.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Sztuczny satelita – </a:t>
            </a:r>
            <a:r>
              <a:rPr lang="pl-PL" dirty="0" err="1" smtClean="0">
                <a:solidFill>
                  <a:srgbClr val="FFC000"/>
                </a:solidFill>
              </a:rPr>
              <a:t>satelita</a:t>
            </a:r>
            <a:r>
              <a:rPr lang="pl-PL" dirty="0" smtClean="0">
                <a:solidFill>
                  <a:srgbClr val="FFC000"/>
                </a:solidFill>
              </a:rPr>
              <a:t> wykonany przez człowieka poruszający się po orbicie wokół ciała niebieskiego.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 Radioteleskop – teleskop do obserwacji odległych obiektów astronomicznych z wykorzystaniem fal radiowych.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B0F0"/>
                </a:solidFill>
              </a:rPr>
              <a:t>ŁAZIK CURIOSITY</a:t>
            </a:r>
            <a:endParaRPr lang="pl-PL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NASA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Narodowa Agencja Aeronautyki i Przestrzeni Kosmicznej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Odpowiedzialna jest za narodowy program lotów kosmicznych oraz za długofalowy program badań przestrzeni kosmicznej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Odpowiadała za tzw. Program Apollo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Odpowiada za budowę wahadłowców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Zbudowała Międzynarodową Stację Kosmiczną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239000" cy="32004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</a:rPr>
              <a:t>Nikt nie wie dokładnie jak wielki jest Wszechświat. Astronomowie cały czas próbują go zmierzyć. Badacze uważają, że około </a:t>
            </a:r>
            <a:r>
              <a:rPr lang="pl-PL" sz="3200" b="1" dirty="0" smtClean="0">
                <a:solidFill>
                  <a:srgbClr val="FFC000"/>
                </a:solidFill>
              </a:rPr>
              <a:t>13,7 miliarda lat temu</a:t>
            </a:r>
            <a:r>
              <a:rPr lang="pl-PL" sz="3200" dirty="0" smtClean="0">
                <a:solidFill>
                  <a:srgbClr val="FFC000"/>
                </a:solidFill>
              </a:rPr>
              <a:t>, miała miejsce silna eksplozja nazywana </a:t>
            </a:r>
            <a:r>
              <a:rPr lang="pl-PL" sz="3200" b="1" dirty="0" smtClean="0">
                <a:solidFill>
                  <a:srgbClr val="FFC000"/>
                </a:solidFill>
              </a:rPr>
              <a:t>Wielkim Wybuchem</a:t>
            </a:r>
            <a:r>
              <a:rPr lang="pl-PL" sz="3200" dirty="0" smtClean="0">
                <a:solidFill>
                  <a:srgbClr val="FFC000"/>
                </a:solidFill>
              </a:rPr>
              <a:t>. Ten potężny wybuch wprowadził wszechświat w ruch, który trwa do tej pory.</a:t>
            </a:r>
            <a:endParaRPr lang="pl-PL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POLSCY ASTRONOMOWIE I ASTRONAUCI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Mikołaj Kopernik – dowiódł, że Ziemia krąży wokół Słońca. Stąd znane powiedzenie „Wstrzymał Słońce, ruszył Ziemię”.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Aleksander </a:t>
            </a:r>
            <a:r>
              <a:rPr lang="pl-PL" dirty="0" err="1" smtClean="0">
                <a:solidFill>
                  <a:srgbClr val="FFC000"/>
                </a:solidFill>
              </a:rPr>
              <a:t>Wolszczan</a:t>
            </a:r>
            <a:r>
              <a:rPr lang="pl-PL" dirty="0" smtClean="0">
                <a:solidFill>
                  <a:srgbClr val="FFC000"/>
                </a:solidFill>
              </a:rPr>
              <a:t> - potwierdził istnienie trzech planet wokół PSR (pulsar)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Mirosław Hermaszewski – pierwszy Polak, który był w kosmosie.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500198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00FF00"/>
                </a:solidFill>
              </a:rPr>
              <a:t>KONIEC</a:t>
            </a:r>
            <a:endParaRPr lang="pl-PL" sz="5400" dirty="0">
              <a:solidFill>
                <a:srgbClr val="00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071966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FFFF"/>
                </a:solidFill>
              </a:rPr>
              <a:t>Prezentacje wykonali:</a:t>
            </a:r>
          </a:p>
          <a:p>
            <a:r>
              <a:rPr lang="pl-PL" sz="3200" dirty="0" smtClean="0">
                <a:solidFill>
                  <a:srgbClr val="00FFFF"/>
                </a:solidFill>
              </a:rPr>
              <a:t>Dominika </a:t>
            </a:r>
            <a:r>
              <a:rPr lang="pl-PL" sz="3200" dirty="0" err="1" smtClean="0">
                <a:solidFill>
                  <a:srgbClr val="00FFFF"/>
                </a:solidFill>
              </a:rPr>
              <a:t>Chryczyk</a:t>
            </a:r>
            <a:endParaRPr lang="pl-PL" sz="3200" dirty="0" smtClean="0">
              <a:solidFill>
                <a:srgbClr val="00FFFF"/>
              </a:solidFill>
            </a:endParaRPr>
          </a:p>
          <a:p>
            <a:r>
              <a:rPr lang="pl-PL" sz="3200" dirty="0" smtClean="0">
                <a:solidFill>
                  <a:srgbClr val="00FFFF"/>
                </a:solidFill>
              </a:rPr>
              <a:t>Justyna Dłubacz</a:t>
            </a:r>
          </a:p>
          <a:p>
            <a:r>
              <a:rPr lang="pl-PL" sz="3200" dirty="0" smtClean="0">
                <a:solidFill>
                  <a:srgbClr val="00FFFF"/>
                </a:solidFill>
              </a:rPr>
              <a:t>Ewelina Królczyk</a:t>
            </a:r>
          </a:p>
          <a:p>
            <a:r>
              <a:rPr lang="pl-PL" sz="3200" dirty="0" smtClean="0">
                <a:solidFill>
                  <a:srgbClr val="00FFFF"/>
                </a:solidFill>
              </a:rPr>
              <a:t>Kamil Królczyk</a:t>
            </a:r>
          </a:p>
          <a:p>
            <a:r>
              <a:rPr lang="pl-PL" sz="3200" dirty="0" smtClean="0">
                <a:solidFill>
                  <a:srgbClr val="00FFFF"/>
                </a:solidFill>
              </a:rPr>
              <a:t>Dominika </a:t>
            </a:r>
            <a:r>
              <a:rPr lang="pl-PL" sz="3200" dirty="0" err="1" smtClean="0">
                <a:solidFill>
                  <a:srgbClr val="00FFFF"/>
                </a:solidFill>
              </a:rPr>
              <a:t>Podgórniak</a:t>
            </a:r>
            <a:r>
              <a:rPr lang="pl-PL" sz="3200" dirty="0" smtClean="0">
                <a:solidFill>
                  <a:srgbClr val="00FFFF"/>
                </a:solidFill>
              </a:rPr>
              <a:t> </a:t>
            </a:r>
            <a:endParaRPr lang="pl-PL" sz="3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Co znajduje się w kosmosie?</a:t>
            </a:r>
          </a:p>
          <a:p>
            <a:pPr algn="ctr">
              <a:buNone/>
            </a:pPr>
            <a:endParaRPr lang="pl-PL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C000"/>
                </a:solidFill>
              </a:rPr>
              <a:t>W kosmosie znajdują się: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Planety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Planetoidy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Gwiazdy 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Asteroidy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Meteoryty, meteory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Komety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- Pył kosmiczny</a:t>
            </a:r>
          </a:p>
          <a:p>
            <a:pPr>
              <a:buFontTx/>
              <a:buChar char="-"/>
            </a:pPr>
            <a:endParaRPr lang="pl-PL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FFC000"/>
                </a:solidFill>
              </a:rPr>
              <a:t>W kosmosie nie ma dostępu do tlenu, nie panuje tam grawitacja.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ROK ŚWIETLNY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FFC000"/>
                </a:solidFill>
              </a:rPr>
              <a:t>    Jednostka odległości stosowana w astronomii. Jest równy odległości jaką pokonuje światło w próżni w ciągu jednego roku z prędkością ok. 300 000 km/s.</a:t>
            </a:r>
            <a:endParaRPr lang="pl-PL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UKŁAD SŁONECZNY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7196166" cy="509843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</a:rPr>
              <a:t>Znajduje się na jednym z ramion galaktyki – Drogi Mlecznej</a:t>
            </a:r>
          </a:p>
          <a:p>
            <a:endParaRPr lang="pl-PL" sz="3200" dirty="0" smtClean="0">
              <a:solidFill>
                <a:srgbClr val="FFC000"/>
              </a:solidFill>
            </a:endParaRPr>
          </a:p>
          <a:p>
            <a:r>
              <a:rPr lang="pl-PL" sz="3200" dirty="0" smtClean="0">
                <a:solidFill>
                  <a:srgbClr val="FFC000"/>
                </a:solidFill>
              </a:rPr>
              <a:t>W nim znajdują się 8 planet, ich księżyce, planetoidy i Słońce.</a:t>
            </a:r>
            <a:endParaRPr lang="pl-PL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MERKURY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rgbClr val="FFC000"/>
                </a:solidFill>
              </a:rPr>
              <a:t> jest najbliższą Słońca i najmniejszą planetą</a:t>
            </a:r>
          </a:p>
          <a:p>
            <a:r>
              <a:rPr lang="pl-PL" sz="2800" dirty="0" smtClean="0">
                <a:solidFill>
                  <a:srgbClr val="FFC000"/>
                </a:solidFill>
              </a:rPr>
              <a:t> nie ma naturalnych satelitów</a:t>
            </a:r>
          </a:p>
          <a:p>
            <a:r>
              <a:rPr lang="pl-PL" sz="2800" dirty="0" smtClean="0">
                <a:solidFill>
                  <a:srgbClr val="FFC000"/>
                </a:solidFill>
              </a:rPr>
              <a:t> jego cechy geologiczne oprócz kraterów uderzeniowych to obłe grzbiety i urwiska</a:t>
            </a:r>
          </a:p>
          <a:p>
            <a:r>
              <a:rPr lang="pl-PL" sz="2800" dirty="0" smtClean="0">
                <a:solidFill>
                  <a:srgbClr val="FFC000"/>
                </a:solidFill>
              </a:rPr>
              <a:t> prawie w ogóle nie ma atmosfery, gdyż  jest ona „zdmuchiwana” przez wiatr   słoneczny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8229600" cy="114300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MERKURY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371600" y="6072205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WENUS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jest zbliżona rozmiarami do Ziemi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ma gruby płynny płaszcz wokół żelaznego jądra i masywną atmosferę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nie ma naturalnych satelitów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jest najgorętszą planetą (ok. 400 °C)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nie ma ona pola magnetycznego</a:t>
            </a:r>
          </a:p>
          <a:p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485</Words>
  <Application>Microsoft Office PowerPoint</Application>
  <PresentationFormat>Pokaz na ekranie (4:3)</PresentationFormat>
  <Paragraphs>108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Wierzchołek</vt:lpstr>
      <vt:lpstr>MOJE MIEJSCE W KOSMOSIE</vt:lpstr>
      <vt:lpstr>Wszechświat jest ogromną, otwartą przestrzenią, w której mieści się wszystko od najmniejszej cząsteczki do największej galaktyki. </vt:lpstr>
      <vt:lpstr>Slajd 3</vt:lpstr>
      <vt:lpstr>Slajd 4</vt:lpstr>
      <vt:lpstr>ROK ŚWIETLNY</vt:lpstr>
      <vt:lpstr>UKŁAD SŁONECZNY</vt:lpstr>
      <vt:lpstr>MERKURY</vt:lpstr>
      <vt:lpstr>MERKURY</vt:lpstr>
      <vt:lpstr>WENUS</vt:lpstr>
      <vt:lpstr>WENUS</vt:lpstr>
      <vt:lpstr>ZIEMIA </vt:lpstr>
      <vt:lpstr>ziemia</vt:lpstr>
      <vt:lpstr>MARS</vt:lpstr>
      <vt:lpstr>MARS</vt:lpstr>
      <vt:lpstr>JOWISZ</vt:lpstr>
      <vt:lpstr>JOWISZ</vt:lpstr>
      <vt:lpstr>SATURN</vt:lpstr>
      <vt:lpstr>SATURN</vt:lpstr>
      <vt:lpstr>URAN</vt:lpstr>
      <vt:lpstr>URAN</vt:lpstr>
      <vt:lpstr>NEPTUN</vt:lpstr>
      <vt:lpstr>NEPTUN</vt:lpstr>
      <vt:lpstr>A TO CIEKAWE…</vt:lpstr>
      <vt:lpstr>KOMETA HALLEYA</vt:lpstr>
      <vt:lpstr>OBCY</vt:lpstr>
      <vt:lpstr>Slajd 26</vt:lpstr>
      <vt:lpstr>PRZYRZĄDY DO BADANIA KOSMOSU I PLANET</vt:lpstr>
      <vt:lpstr>ŁAZIK CURIOSITY</vt:lpstr>
      <vt:lpstr>NASA</vt:lpstr>
      <vt:lpstr>POLSCY ASTRONOMOWIE I ASTRONAUCI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</dc:creator>
  <cp:lastModifiedBy>Uczeń</cp:lastModifiedBy>
  <cp:revision>54</cp:revision>
  <dcterms:created xsi:type="dcterms:W3CDTF">2016-10-31T12:17:43Z</dcterms:created>
  <dcterms:modified xsi:type="dcterms:W3CDTF">2017-01-23T06:57:08Z</dcterms:modified>
</cp:coreProperties>
</file>