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86" r:id="rId3"/>
    <p:sldId id="257" r:id="rId4"/>
    <p:sldId id="263" r:id="rId5"/>
    <p:sldId id="264" r:id="rId6"/>
    <p:sldId id="265" r:id="rId7"/>
    <p:sldId id="266" r:id="rId8"/>
    <p:sldId id="267" r:id="rId9"/>
    <p:sldId id="261" r:id="rId10"/>
    <p:sldId id="268" r:id="rId11"/>
    <p:sldId id="285" r:id="rId12"/>
    <p:sldId id="262" r:id="rId13"/>
    <p:sldId id="271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83" r:id="rId22"/>
    <p:sldId id="277" r:id="rId23"/>
    <p:sldId id="278" r:id="rId24"/>
    <p:sldId id="288" r:id="rId25"/>
    <p:sldId id="289" r:id="rId26"/>
    <p:sldId id="2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85" autoAdjust="0"/>
    <p:restoredTop sz="94660"/>
  </p:normalViewPr>
  <p:slideViewPr>
    <p:cSldViewPr snapToGrid="0">
      <p:cViewPr varScale="1">
        <p:scale>
          <a:sx n="43" d="100"/>
          <a:sy n="43" d="100"/>
        </p:scale>
        <p:origin x="-13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30A19-35D5-40FD-BE6D-6E76B0C74587}" type="datetimeFigureOut">
              <a:rPr lang="pl-PL"/>
              <a:pPr/>
              <a:t>2017-01-25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C3FD3-BE9E-4622-92A5-F666035847B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71725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3FD3-BE9E-4622-92A5-F666035847B4}" type="slidenum">
              <a:rPr lang="pl-PL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40417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C3FD3-BE9E-4622-92A5-F666035847B4}" type="slidenum">
              <a:rPr lang="pl-PL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794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5" Type="http://schemas.openxmlformats.org/officeDocument/2006/relationships/image" Target="../media/image4.png"/><Relationship Id="rId4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5" Type="http://schemas.openxmlformats.org/officeDocument/2006/relationships/image" Target="../media/image4.png"/><Relationship Id="rId4" Type="http://schemas.microsoft.com/office/2007/relationships/media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11483" t="4412" r="7598" b="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How looks Typical englishman, Scotsman and an irishman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rgbClr val="FFFFFF"/>
                </a:solidFill>
              </a:rPr>
              <a:t>Jak wygląda typowy Anglik, Szkot i Irlandczyk</a:t>
            </a:r>
          </a:p>
          <a:p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832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41" y="491696"/>
            <a:ext cx="3986000" cy="5979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411" y="491696"/>
            <a:ext cx="3986000" cy="59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237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Muzyka szkocka -  Scotland Musi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2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1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2"/>
          <p:cNvPicPr>
            <a:picLocks noChangeAspect="1"/>
          </p:cNvPicPr>
          <p:nvPr/>
        </p:nvPicPr>
        <p:blipFill rotWithShape="1">
          <a:blip r:embed="rId2"/>
          <a:srcRect r="-1" b="2018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pl-PL" dirty="0"/>
              <a:t>SCOTSMAN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Scots have a fairly specific type of beauty. Dark, curly hair, dark eyes and staggering, strong and athletic body, light skin, chin placed forward</a:t>
            </a:r>
            <a:r>
              <a:rPr lang="pl-PL" sz="4000" dirty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37129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 dirty="0"/>
              <a:t>KILT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7391" y="1674056"/>
            <a:ext cx="2935816" cy="44015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978" y="1674056"/>
            <a:ext cx="3266249" cy="440477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39382" y="1727835"/>
            <a:ext cx="43554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kilt is a knee-length non-bifurcated skirt-type garment with pleats at the rear, originating in the traditional dress of men and boys in the Scottish</a:t>
            </a:r>
            <a:r>
              <a:rPr lang="pl-PL" sz="2800" dirty="0"/>
              <a:t> </a:t>
            </a:r>
            <a:r>
              <a:rPr lang="en-US" sz="2800" dirty="0"/>
              <a:t>Highlands. The Scottish kilt is usually worn with wooden tight, trousers in winter and wooden socks turn down at the knees in summer.</a:t>
            </a:r>
          </a:p>
        </p:txBody>
      </p:sp>
    </p:spTree>
    <p:extLst>
      <p:ext uri="{BB962C8B-B14F-4D97-AF65-F5344CB8AC3E}">
        <p14:creationId xmlns:p14="http://schemas.microsoft.com/office/powerpoint/2010/main" xmlns="" val="647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3534" y="744242"/>
            <a:ext cx="9720072" cy="1124314"/>
          </a:xfrm>
        </p:spPr>
        <p:txBody>
          <a:bodyPr/>
          <a:lstStyle/>
          <a:p>
            <a:r>
              <a:rPr lang="pl-PL" dirty="0"/>
              <a:t>TARTAN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3534" y="2080590"/>
            <a:ext cx="9720073" cy="2014331"/>
          </a:xfrm>
        </p:spPr>
        <p:txBody>
          <a:bodyPr>
            <a:noAutofit/>
          </a:bodyPr>
          <a:lstStyle/>
          <a:p>
            <a:r>
              <a:rPr lang="en-US" sz="3600" dirty="0"/>
              <a:t>Tartan is a pattern consisting of criss-crossed horizontal and vertical bands in multiple colours. Tartans originated in woven wool, but now they are made in many other materials.</a:t>
            </a:r>
            <a:endParaRPr lang="pl-PL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5833" y="4524350"/>
            <a:ext cx="18954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660" y="4524350"/>
            <a:ext cx="18954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023" y="4524350"/>
            <a:ext cx="18954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6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5102" y="495584"/>
            <a:ext cx="9720072" cy="1499616"/>
          </a:xfrm>
        </p:spPr>
        <p:txBody>
          <a:bodyPr/>
          <a:lstStyle/>
          <a:p>
            <a:r>
              <a:rPr lang="pl-PL" dirty="0"/>
              <a:t>jacobite shirt &amp; chieftain waistcoat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1348" y="1743408"/>
            <a:ext cx="3150045" cy="408105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10" y="1743407"/>
            <a:ext cx="3924290" cy="408105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1780" y="1743408"/>
            <a:ext cx="43407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Jacobite kilt shirt is designed to be loose-fitting and very comfortable. It fastens with a lace threaded through the eyelets, </a:t>
            </a:r>
          </a:p>
          <a:p>
            <a:pPr algn="ctr"/>
            <a:r>
              <a:rPr lang="en-US" sz="2400" dirty="0"/>
              <a:t>creating a more casual look to your highland dress outfit.</a:t>
            </a:r>
            <a:endParaRPr lang="pl-PL" sz="2400" dirty="0"/>
          </a:p>
          <a:p>
            <a:pPr algn="ctr"/>
            <a:endParaRPr lang="en-US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71475" y="4029075"/>
            <a:ext cx="4393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dirty="0"/>
          </a:p>
          <a:p>
            <a:pPr algn="ctr"/>
            <a:r>
              <a:rPr lang="en-US" sz="2400" dirty="0"/>
              <a:t>The chieftain waistcoat is yet one more garment which </a:t>
            </a:r>
            <a:r>
              <a:rPr lang="pl-PL" sz="2400" dirty="0" err="1"/>
              <a:t>is</a:t>
            </a:r>
            <a:r>
              <a:rPr lang="en-US" sz="2400" dirty="0"/>
              <a:t> worn with a Jacobite shirt, </a:t>
            </a:r>
          </a:p>
          <a:p>
            <a:pPr algn="ctr"/>
            <a:r>
              <a:rPr lang="en-US" sz="2400" dirty="0"/>
              <a:t>gives your kilt a very striking casual look</a:t>
            </a:r>
            <a:r>
              <a:rPr lang="en-US" dirty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69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pl-PL" dirty="0"/>
              <a:t>Braemar jacket, ARGYLE JACKET OR CRAIL JACKET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66320" y="2084832"/>
            <a:ext cx="6066818" cy="4023360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4800" dirty="0"/>
              <a:t>This jacket has single button front kilt Jacket and five button waistcoat in navy.</a:t>
            </a:r>
          </a:p>
        </p:txBody>
      </p:sp>
    </p:spTree>
    <p:extLst>
      <p:ext uri="{BB962C8B-B14F-4D97-AF65-F5344CB8AC3E}">
        <p14:creationId xmlns:p14="http://schemas.microsoft.com/office/powerpoint/2010/main" xmlns="" val="31606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5" r="7087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pl-PL" dirty="0"/>
              <a:t>Kenmore, Montrose or Shieffmuir doublet </a:t>
            </a:r>
          </a:p>
        </p:txBody>
      </p:sp>
      <p:sp>
        <p:nvSpPr>
          <p:cNvPr id="5" name="Owal 4"/>
          <p:cNvSpPr/>
          <p:nvPr/>
        </p:nvSpPr>
        <p:spPr>
          <a:xfrm>
            <a:off x="7871792" y="1275346"/>
            <a:ext cx="4028660" cy="36942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1024128" y="2084832"/>
            <a:ext cx="5085124" cy="3083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</a:pPr>
            <a:r>
              <a:rPr lang="en-US" sz="3600" dirty="0">
                <a:solidFill>
                  <a:prstClr val="black"/>
                </a:solidFill>
              </a:rPr>
              <a:t>The Montrose jacket is a double breasted short cut evening Jacket. It can have gauntlet and can be worn with a jabot or tunic shirt.</a:t>
            </a:r>
          </a:p>
        </p:txBody>
      </p:sp>
    </p:spTree>
    <p:extLst>
      <p:ext uri="{BB962C8B-B14F-4D97-AF65-F5344CB8AC3E}">
        <p14:creationId xmlns:p14="http://schemas.microsoft.com/office/powerpoint/2010/main" xmlns="" val="23179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575455" cy="1499616"/>
          </a:xfrm>
        </p:spPr>
        <p:txBody>
          <a:bodyPr/>
          <a:lstStyle/>
          <a:p>
            <a:r>
              <a:rPr lang="pl-PL" dirty="0"/>
              <a:t>SPORRAN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2599" y="2084832"/>
            <a:ext cx="6227405" cy="4097123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The sporran, a traditional part of male Scottish Highland dress, is a</a:t>
            </a:r>
            <a:r>
              <a:rPr lang="pl-PL" sz="3600" dirty="0"/>
              <a:t> </a:t>
            </a:r>
            <a:r>
              <a:rPr lang="en-US" sz="3600" dirty="0"/>
              <a:t>lether or fur  pouch that performs the same function as pockets on the kilt.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7766" y="3839022"/>
            <a:ext cx="1960771" cy="26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7766" y="235292"/>
            <a:ext cx="1960771" cy="307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6299" y="3839022"/>
            <a:ext cx="2339854" cy="26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6299" y="235292"/>
            <a:ext cx="1868136" cy="307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77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sgian dubh &amp;  ghillie brogues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1606" y="2229300"/>
            <a:ext cx="6012776" cy="372252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dirty="0"/>
              <a:t>The sgian-dubh  is a small, single-edged knife (Gaelic sgian) worn as part of traditional Scottish Highland dress</a:t>
            </a:r>
            <a:r>
              <a:rPr lang="pl-PL" sz="2800" dirty="0"/>
              <a:t>.</a:t>
            </a:r>
            <a:endParaRPr lang="en-US" sz="2800" dirty="0"/>
          </a:p>
          <a:p>
            <a:pPr>
              <a:buNone/>
            </a:pPr>
            <a:endParaRPr lang="en-US" sz="2800" dirty="0"/>
          </a:p>
          <a:p>
            <a:pPr algn="ctr"/>
            <a:r>
              <a:rPr lang="en-US" sz="2800" dirty="0"/>
              <a:t>The Brogue is a style of low-heeled shoe with decorative perforations. They haven’t got any tongues, but they have got long laces that wrap around the legs above the ankles.</a:t>
            </a:r>
          </a:p>
          <a:p>
            <a:endParaRPr lang="en-US" sz="3100" dirty="0"/>
          </a:p>
          <a:p>
            <a:endParaRPr lang="pl-PL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0822" y="4223083"/>
            <a:ext cx="2924664" cy="232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0822" y="1858018"/>
            <a:ext cx="2926709" cy="202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7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Greensleeves - Celtic Ladi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2845" end="37527.61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509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1" objId="1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2"/>
          <a:srcRect l="483" r="10272" b="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pl-PL" dirty="0"/>
              <a:t>highland bonnet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r>
              <a:rPr lang="pl-PL" sz="5400" dirty="0"/>
              <a:t>H</a:t>
            </a:r>
            <a:r>
              <a:rPr lang="en-US" sz="5400" dirty="0"/>
              <a:t>ighland bonnet is a beret with a tassel and a decorative metal pin</a:t>
            </a:r>
            <a:r>
              <a:rPr lang="pl-PL" sz="5400" dirty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2333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8145" r="1" b="9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Celtique Irish Fol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1" y="3309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1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3"/>
          <a:srcRect t="1337" r="-2" b="-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pl-PL" dirty="0"/>
              <a:t>IRISHMAN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05886" y="2084832"/>
            <a:ext cx="6067425" cy="3557776"/>
          </a:xfrm>
        </p:spPr>
        <p:txBody>
          <a:bodyPr vert="horz" lIns="45720" tIns="45720" rIns="45720" bIns="45720" rtlCol="0" anchor="t">
            <a:noAutofit/>
          </a:bodyPr>
          <a:lstStyle/>
          <a:p>
            <a:endParaRPr lang="en-US" sz="4000" dirty="0"/>
          </a:p>
          <a:p>
            <a:endParaRPr lang="pl-PL" sz="3200" dirty="0"/>
          </a:p>
          <a:p>
            <a:r>
              <a:rPr lang="en-US" sz="4000" dirty="0"/>
              <a:t>There really is</a:t>
            </a:r>
            <a:r>
              <a:rPr lang="pl-PL" sz="4000" dirty="0"/>
              <a:t>n’t</a:t>
            </a:r>
            <a:r>
              <a:rPr lang="en-US" sz="4000" dirty="0"/>
              <a:t> a national costume of the Irish.</a:t>
            </a:r>
          </a:p>
        </p:txBody>
      </p:sp>
    </p:spTree>
    <p:extLst>
      <p:ext uri="{BB962C8B-B14F-4D97-AF65-F5344CB8AC3E}">
        <p14:creationId xmlns:p14="http://schemas.microsoft.com/office/powerpoint/2010/main" xmlns="" val="63882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3949"/>
            <a:ext cx="5455921" cy="40101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pl-PL" dirty="0"/>
              <a:t>ST Patrick’s  day outfit</a:t>
            </a:r>
          </a:p>
        </p:txBody>
      </p:sp>
      <p:sp>
        <p:nvSpPr>
          <p:cNvPr id="18" name="Content Placeholder 7"/>
          <p:cNvSpPr>
            <a:spLocks noGrp="1"/>
          </p:cNvSpPr>
          <p:nvPr>
            <p:ph idx="1"/>
          </p:nvPr>
        </p:nvSpPr>
        <p:spPr>
          <a:xfrm>
            <a:off x="1024128" y="2286000"/>
            <a:ext cx="4429615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pl-PL" sz="4800" dirty="0"/>
              <a:t>This day all people wear funny, green costumes</a:t>
            </a:r>
          </a:p>
        </p:txBody>
      </p:sp>
    </p:spTree>
    <p:extLst>
      <p:ext uri="{BB962C8B-B14F-4D97-AF65-F5344CB8AC3E}">
        <p14:creationId xmlns:p14="http://schemas.microsoft.com/office/powerpoint/2010/main" xmlns="" val="38200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t="1320" b="147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48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t="4822" b="118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7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5850" y="104776"/>
            <a:ext cx="9542393" cy="3208268"/>
          </a:xfrm>
        </p:spPr>
        <p:txBody>
          <a:bodyPr>
            <a:normAutofit/>
          </a:bodyPr>
          <a:lstStyle/>
          <a:p>
            <a:pPr algn="ctr"/>
            <a:r>
              <a:rPr lang="pl-PL" sz="9600" dirty="0">
                <a:solidFill>
                  <a:srgbClr val="0D0D0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END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311474" y="4171889"/>
            <a:ext cx="4615484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0000"/>
                </a:solidFill>
                <a:latin typeface="Tw Cen MT"/>
              </a:rPr>
              <a:t>Natalia Bodziarczyk</a:t>
            </a:r>
          </a:p>
          <a:p>
            <a:r>
              <a:rPr lang="pl-PL" sz="4000" dirty="0">
                <a:solidFill>
                  <a:srgbClr val="000000"/>
                </a:solidFill>
                <a:latin typeface="Tw Cen MT"/>
              </a:rPr>
              <a:t>Martyna Franczyk</a:t>
            </a:r>
          </a:p>
          <a:p>
            <a:r>
              <a:rPr lang="pl-PL" sz="4000" dirty="0">
                <a:solidFill>
                  <a:srgbClr val="000000"/>
                </a:solidFill>
                <a:latin typeface="Tw Cen MT"/>
              </a:rPr>
              <a:t>Martyna Rozmus</a:t>
            </a:r>
          </a:p>
          <a:p>
            <a:r>
              <a:rPr lang="pl-PL" sz="4000" dirty="0">
                <a:solidFill>
                  <a:srgbClr val="000000"/>
                </a:solidFill>
                <a:latin typeface="Tw Cen MT"/>
              </a:rPr>
              <a:t>Natalia Szczepaniak 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30086" y="3510170"/>
            <a:ext cx="6228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rgbClr val="FF3399"/>
                </a:solidFill>
              </a:rPr>
              <a:t>carer of the project</a:t>
            </a:r>
          </a:p>
          <a:p>
            <a:pPr algn="ctr"/>
            <a:r>
              <a:rPr lang="pl-PL" sz="4000" dirty="0"/>
              <a:t>Mgr Beata Mozdyniewicz</a:t>
            </a:r>
          </a:p>
        </p:txBody>
      </p:sp>
    </p:spTree>
    <p:extLst>
      <p:ext uri="{BB962C8B-B14F-4D97-AF65-F5344CB8AC3E}">
        <p14:creationId xmlns:p14="http://schemas.microsoft.com/office/powerpoint/2010/main" xmlns="" val="19036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 descr="http://esq.h-cdn.co/assets/cm/15/06/980x490/54d445e4032f5_-_colindef-vzeesz.jpg"/>
          <p:cNvPicPr>
            <a:picLocks noChangeAspect="1"/>
          </p:cNvPicPr>
          <p:nvPr/>
        </p:nvPicPr>
        <p:blipFill rotWithShape="1">
          <a:blip r:embed="rId2"/>
          <a:srcRect t="6244" r="19192" b="28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englishman </a:t>
            </a:r>
            <a:endParaRPr lang="pl-PL" sz="3200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24128" y="2247900"/>
            <a:ext cx="6066816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The classic British menswear look has always been very structured and smart with close-fitting tailoring, collared shirts, and solid chunky shoes.</a:t>
            </a:r>
          </a:p>
        </p:txBody>
      </p:sp>
    </p:spTree>
    <p:extLst>
      <p:ext uri="{BB962C8B-B14F-4D97-AF65-F5344CB8AC3E}">
        <p14:creationId xmlns:p14="http://schemas.microsoft.com/office/powerpoint/2010/main" xmlns="" val="13540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://esq.h-cdn.co/assets/cm/15/06/54d445e0c8555_-_brook-taverner-bari-waistcoat-1-cyydrl-lg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21" r="15225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pl-PL" dirty="0"/>
              <a:t>THE WAISTCOAT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5840" y="2041023"/>
            <a:ext cx="6066818" cy="3432313"/>
          </a:xfrm>
        </p:spPr>
        <p:txBody>
          <a:bodyPr>
            <a:normAutofit/>
          </a:bodyPr>
          <a:lstStyle/>
          <a:p>
            <a:r>
              <a:rPr lang="en-US" sz="3200" dirty="0"/>
              <a:t>Nothing is quite as slimming or as dapper as a well-tailored waistcoat. Again, here, a good fit is crucial. It should be snug at the shoulders without pulling in the back or front.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xmlns="" val="166096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2"/>
          <a:srcRect l="19835" r="20967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pl-PL" dirty="0"/>
              <a:t>HIGH-WAISTED PANTS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endParaRPr lang="pl-PL" sz="4000"/>
          </a:p>
          <a:p>
            <a:r>
              <a:rPr lang="en-US" sz="4000"/>
              <a:t>They </a:t>
            </a:r>
            <a:r>
              <a:rPr lang="en-US" sz="4000" dirty="0"/>
              <a:t>should be form-fitting around the calves, straight, a bit too loose with crease in them.</a:t>
            </a:r>
          </a:p>
        </p:txBody>
      </p:sp>
    </p:spTree>
    <p:extLst>
      <p:ext uri="{BB962C8B-B14F-4D97-AF65-F5344CB8AC3E}">
        <p14:creationId xmlns:p14="http://schemas.microsoft.com/office/powerpoint/2010/main" xmlns="" val="198147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530" y="2084832"/>
            <a:ext cx="7434470" cy="373582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pl-PL" sz="4000" dirty="0"/>
              <a:t>OXFORD BROGUES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24128" y="1802674"/>
            <a:ext cx="3733402" cy="4415246"/>
          </a:xfrm>
        </p:spPr>
        <p:txBody>
          <a:bodyPr>
            <a:normAutofit fontScale="85000" lnSpcReduction="10000"/>
          </a:bodyPr>
          <a:lstStyle/>
          <a:p>
            <a:r>
              <a:rPr lang="en-AU" sz="3200" dirty="0"/>
              <a:t>Footwear-wise, nothing says English gentleman more than a pair of brogues. The style of low-heeled shoes or boots traditionally characterised by multiple-piece, sturdy leather uppers with decorative perforations (or "broguing") and serration along the pieces' visible edges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978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http://esq.h-cdn.co/assets/cm/15/06/54d445e1ce289_-_cr10245-lg.jpg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950226" y="1417982"/>
            <a:ext cx="5840234" cy="467757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pl-PL" dirty="0"/>
              <a:t>CRAVAT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76976" y="2163637"/>
            <a:ext cx="4926098" cy="3931920"/>
          </a:xfrm>
        </p:spPr>
        <p:txBody>
          <a:bodyPr>
            <a:normAutofit/>
          </a:bodyPr>
          <a:lstStyle/>
          <a:p>
            <a:r>
              <a:rPr lang="en-US" sz="4000" dirty="0"/>
              <a:t>A cravat is basically a really fat tie, not to be confused with an Ascot tie, which is a narrow neckband with wide pointed wings.</a:t>
            </a:r>
          </a:p>
        </p:txBody>
      </p:sp>
    </p:spTree>
    <p:extLst>
      <p:ext uri="{BB962C8B-B14F-4D97-AF65-F5344CB8AC3E}">
        <p14:creationId xmlns:p14="http://schemas.microsoft.com/office/powerpoint/2010/main" xmlns="" val="42175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 descr="http://esq.h-cdn.co/assets/cm/15/06/54d445e2ec4d7_-_3401092-lg.jpg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026655" y="968555"/>
            <a:ext cx="6909577" cy="552766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AU" sz="4000" dirty="0"/>
              <a:t>Other accessories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0846" y="1919445"/>
            <a:ext cx="3760143" cy="46207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TT" sz="2800" dirty="0"/>
              <a:t>There are plenty of other small items, accessories </a:t>
            </a:r>
            <a:r>
              <a:rPr lang="en-US" sz="2800" dirty="0"/>
              <a:t>to complete </a:t>
            </a:r>
            <a:r>
              <a:rPr lang="en-AU" sz="2800" dirty="0"/>
              <a:t>the</a:t>
            </a:r>
            <a:r>
              <a:rPr lang="en-US" sz="2800" dirty="0"/>
              <a:t> appearance. An antique</a:t>
            </a:r>
            <a:r>
              <a:rPr lang="pl-PL" sz="2800" dirty="0"/>
              <a:t>, old</a:t>
            </a:r>
            <a:r>
              <a:rPr lang="en-US" sz="2800" dirty="0"/>
              <a:t> gold-watch. A brass Governor Cane. A hook umbrella</a:t>
            </a:r>
            <a:r>
              <a:rPr lang="pl-PL" sz="2800" dirty="0"/>
              <a:t> </a:t>
            </a:r>
            <a:r>
              <a:rPr lang="pl-PL" sz="2800"/>
              <a:t>and a</a:t>
            </a:r>
            <a:r>
              <a:rPr lang="en-US" sz="2800"/>
              <a:t> </a:t>
            </a:r>
            <a:r>
              <a:rPr lang="en-US" sz="2800" dirty="0"/>
              <a:t>top hat. Just remember to wear any one of these items sparingly and never ever all at once.</a:t>
            </a:r>
          </a:p>
        </p:txBody>
      </p:sp>
    </p:spTree>
    <p:extLst>
      <p:ext uri="{BB962C8B-B14F-4D97-AF65-F5344CB8AC3E}">
        <p14:creationId xmlns:p14="http://schemas.microsoft.com/office/powerpoint/2010/main" xmlns="" val="12504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7"/>
          <p:cNvPicPr>
            <a:picLocks noChangeAspect="1"/>
          </p:cNvPicPr>
          <p:nvPr/>
        </p:nvPicPr>
        <p:blipFill rotWithShape="1">
          <a:blip r:embed="rId2"/>
          <a:srcRect r="826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pl-PL" dirty="0"/>
              <a:t>Britishman Gentleman now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9292" y="1575791"/>
            <a:ext cx="3421170" cy="5169033"/>
          </a:xfrm>
        </p:spPr>
      </p:pic>
    </p:spTree>
    <p:extLst>
      <p:ext uri="{BB962C8B-B14F-4D97-AF65-F5344CB8AC3E}">
        <p14:creationId xmlns:p14="http://schemas.microsoft.com/office/powerpoint/2010/main" xmlns="" val="1703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714</TotalTime>
  <Words>622</Words>
  <Application>Microsoft Office PowerPoint</Application>
  <PresentationFormat>Niestandardowy</PresentationFormat>
  <Paragraphs>56</Paragraphs>
  <Slides>26</Slides>
  <Notes>2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Integralny</vt:lpstr>
      <vt:lpstr>How looks Typical englishman, Scotsman and an irishman</vt:lpstr>
      <vt:lpstr>Slajd 2</vt:lpstr>
      <vt:lpstr>englishman </vt:lpstr>
      <vt:lpstr>THE WAISTCOAT</vt:lpstr>
      <vt:lpstr>HIGH-WAISTED PANTS </vt:lpstr>
      <vt:lpstr>OXFORD BROGUES </vt:lpstr>
      <vt:lpstr>CRAVAT </vt:lpstr>
      <vt:lpstr>Other accessories </vt:lpstr>
      <vt:lpstr>Britishman Gentleman now</vt:lpstr>
      <vt:lpstr>Slajd 10</vt:lpstr>
      <vt:lpstr>Slajd 11</vt:lpstr>
      <vt:lpstr>SCOTSMAN</vt:lpstr>
      <vt:lpstr>KILT</vt:lpstr>
      <vt:lpstr>TARTAN </vt:lpstr>
      <vt:lpstr>jacobite shirt &amp; chieftain waistcoat</vt:lpstr>
      <vt:lpstr>Braemar jacket, ARGYLE JACKET OR CRAIL JACKET </vt:lpstr>
      <vt:lpstr>Kenmore, Montrose or Shieffmuir doublet </vt:lpstr>
      <vt:lpstr>SPORRAN </vt:lpstr>
      <vt:lpstr>sgian dubh &amp;  ghillie brogues</vt:lpstr>
      <vt:lpstr>highland bonnet</vt:lpstr>
      <vt:lpstr>Slajd 21</vt:lpstr>
      <vt:lpstr>IRISHMAN</vt:lpstr>
      <vt:lpstr>ST Patrick’s  day outfit</vt:lpstr>
      <vt:lpstr>Slajd 24</vt:lpstr>
      <vt:lpstr>Slajd 25</vt:lpstr>
      <vt:lpstr>THE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looks Typical englishman, Scotsman and an irishman</dc:title>
  <dc:creator>martyna.franczyk@vp.pl</dc:creator>
  <cp:lastModifiedBy>AGAta</cp:lastModifiedBy>
  <cp:revision>67</cp:revision>
  <dcterms:created xsi:type="dcterms:W3CDTF">2016-10-05T15:34:09Z</dcterms:created>
  <dcterms:modified xsi:type="dcterms:W3CDTF">2017-01-25T07:41:35Z</dcterms:modified>
</cp:coreProperties>
</file>